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B9BA-A48A-9A7D-E8B2-F32808F72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D248E-2B50-4B30-9EFA-4E5B9E1BB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B8C63-8B1F-B7FD-240B-460FC872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2B7ED-CD9E-2E07-F370-ABBB661F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E483F-0341-8988-1A22-8920496F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9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2C2-22E8-B6F4-5618-05303B2D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9232E-3FB1-696B-E0E2-E18C242F0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C9E5A-0AD8-1AB4-C538-550FA558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FA92-B8F7-AD40-935F-1A4F453D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56C7A-AA4B-CAD1-EE29-C4EF40CB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1CF5C-B5CE-1379-99FD-23B3819DA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AE0D1-8B86-298F-73C7-6FD481D51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DF421-E65C-74D1-2EF7-B4830AFC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87418-1A76-E4C9-3DC9-699642FE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870CF-D321-DB8E-8B25-B903A579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8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5324-D312-D236-8309-2ABBD669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68C4-EA82-2EF2-57C9-9C1FA4858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0F828-0505-38C4-750C-BF8A24D86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CD99D-5012-73C2-AA23-1A246E7A2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9C486-F608-FEAB-142A-1FE72911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9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68B0-9A50-3427-B113-8ADE2F88B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0A58D-61BF-7A3F-89EE-4F1EFEBBE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9097F-4FF6-B3CF-98F6-351F826A3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7AE8F-14D3-0281-57DE-1A7BB55A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CE00E-DB05-C449-2082-70AEAF14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A9F6-1966-BD3E-6EA3-8A45628C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9E43E-8DDD-A243-E344-B9C7FB319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FC586-700B-DBB8-BF1B-D4138BA5A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81F9F-194B-F4E2-B347-F52CD156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A716E-AE1E-7AAB-18B2-953D87BB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9ECC1-ED4A-5E79-2B87-C285EF7A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9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0BDA-03D5-18C5-129F-BC215884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3D992-6B41-39E0-54DC-A322856AF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542B6-6016-B5DD-171B-8731302CD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0B1D7-98B8-1F1C-04B7-F0DD4F26B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8CC69-9617-E192-5F22-A3DE82590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FC47B-14AD-6B36-A664-E739C48A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E287C-D26C-DC23-ABAD-19C788F5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C97992-E048-F371-5206-08ECFACF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4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283E-A149-4B92-CE02-DA991BC6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84851-1BAF-0BEA-2143-DA8CC0A0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8F2AF-B2E9-9347-C595-31C08898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65F1F-5851-5D75-7D10-6F3D0A3D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7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5B175-5E81-9B8D-669E-AAC7C278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2162-29A5-E645-E1C4-9228202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52E62-9DFF-D69A-E74E-CF8E0D18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4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F2F8-C223-C73E-C0E7-65C8C320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8DDE6-8B75-9E7C-904D-029852F7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1F5BD-E79B-8B05-80BE-82FD9FECD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006E8-0A0E-92C9-504A-BBBD36D5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427E8-192E-20A3-544B-CB7097B1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077D9-8C99-0F6C-69FE-B3D03566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93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45A4E-CBDA-44F2-F896-AD835A36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0D103-1A9C-A4B9-7DF6-B3532E3B9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F2A08-708D-7422-C89E-99A781407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A5806-4AF9-F894-B325-FE732AE49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DC052-76E1-1780-0B24-8D980EB50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12099-7E93-5B53-731C-0B0DACBB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1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5C4023-37A4-D527-D709-BBDD80CF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98650-D549-A550-C5C4-3D25B0E62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648AA-894C-522D-D819-63AEF741E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7C12D-245C-4416-B1F7-01E336462A67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F0120-AEF5-4B88-C6B5-DB885BB36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15DE1-8BF0-41C8-B704-D40DD1590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30F2-F3E2-4CB3-BB53-BF326224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2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5A30D8-3B53-0C7F-FF99-1F2088005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7" y="124288"/>
            <a:ext cx="675328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A731DB-720D-52D3-574A-913507B9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33" y="124288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2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09875-B567-61A2-A6B1-78685DE3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6" y="84337"/>
            <a:ext cx="6848475" cy="416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F79EF-34ED-5C5E-014F-DA156E28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84" y="0"/>
            <a:ext cx="51435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DBBE5-DA8D-7D59-3C00-222C7252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8" y="3429001"/>
            <a:ext cx="6143347" cy="33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72BF114F-FDF5-DB37-B507-69A63621B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20" y="643466"/>
            <a:ext cx="4888610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ece of paper with math equations&#10;&#10;Description automatically generated">
            <a:extLst>
              <a:ext uri="{FF2B5EF4-FFF2-40B4-BE49-F238E27FC236}">
                <a16:creationId xmlns:a16="http://schemas.microsoft.com/office/drawing/2014/main" id="{1F7D9379-8734-B359-CF8A-17022A0C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25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2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FARZANA, WALIA</dc:creator>
  <cp:lastModifiedBy>FARZANA, WALIA</cp:lastModifiedBy>
  <cp:revision>1</cp:revision>
  <dcterms:created xsi:type="dcterms:W3CDTF">2023-10-03T18:15:41Z</dcterms:created>
  <dcterms:modified xsi:type="dcterms:W3CDTF">2023-10-03T18:27:48Z</dcterms:modified>
</cp:coreProperties>
</file>